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58" r:id="rId5"/>
    <p:sldId id="259" r:id="rId6"/>
    <p:sldId id="260" r:id="rId7"/>
    <p:sldId id="261"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SYSTEM ANALYSIS AND DESIGN</a:t>
            </a:r>
            <a:endParaRPr lang="en-US" b="1" dirty="0"/>
          </a:p>
        </p:txBody>
      </p:sp>
      <p:sp>
        <p:nvSpPr>
          <p:cNvPr id="3" name="Subtitle 2"/>
          <p:cNvSpPr>
            <a:spLocks noGrp="1"/>
          </p:cNvSpPr>
          <p:nvPr>
            <p:ph type="subTitle" idx="1"/>
          </p:nvPr>
        </p:nvSpPr>
        <p:spPr/>
        <p:txBody>
          <a:bodyPr>
            <a:normAutofit/>
          </a:bodyPr>
          <a:lstStyle/>
          <a:p>
            <a:r>
              <a:rPr lang="en-US" sz="4000" b="1" dirty="0" smtClean="0">
                <a:solidFill>
                  <a:schemeClr val="tx1"/>
                </a:solidFill>
              </a:rPr>
              <a:t>FEASIBILITY STUDY</a:t>
            </a:r>
            <a:endParaRPr lang="en-US" sz="40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FEASIBILITY STUDY</a:t>
            </a:r>
            <a:endParaRPr lang="en-US" dirty="0"/>
          </a:p>
        </p:txBody>
      </p:sp>
      <p:sp>
        <p:nvSpPr>
          <p:cNvPr id="3" name="Content Placeholder 2"/>
          <p:cNvSpPr>
            <a:spLocks noGrp="1"/>
          </p:cNvSpPr>
          <p:nvPr>
            <p:ph idx="1"/>
          </p:nvPr>
        </p:nvSpPr>
        <p:spPr/>
        <p:txBody>
          <a:bodyPr/>
          <a:lstStyle/>
          <a:p>
            <a:r>
              <a:rPr lang="en-US" i="1" dirty="0" smtClean="0"/>
              <a:t>Feasibility study examines the viability or sustainability of an idea, project, or business. The study examines whether there are enough resources to implement it, and the concept has the potential to generate reasonable profits. </a:t>
            </a:r>
          </a:p>
          <a:p>
            <a:r>
              <a:rPr lang="en-US" i="1" dirty="0" smtClean="0"/>
              <a:t>In addition, it will demonstrate the benefits received in return for taking the risk of investing in the idea.</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FEASIBILITY</a:t>
            </a:r>
            <a:endParaRPr lang="en-US" dirty="0"/>
          </a:p>
        </p:txBody>
      </p:sp>
      <p:sp>
        <p:nvSpPr>
          <p:cNvPr id="3" name="Content Placeholder 2"/>
          <p:cNvSpPr>
            <a:spLocks noGrp="1"/>
          </p:cNvSpPr>
          <p:nvPr>
            <p:ph idx="1"/>
          </p:nvPr>
        </p:nvSpPr>
        <p:spPr/>
        <p:txBody>
          <a:bodyPr/>
          <a:lstStyle/>
          <a:p>
            <a:r>
              <a:rPr lang="en-US" b="1" dirty="0" smtClean="0"/>
              <a:t>TECHNICAL FEASIBILITY</a:t>
            </a:r>
          </a:p>
          <a:p>
            <a:r>
              <a:rPr lang="en-US" b="1" dirty="0" smtClean="0"/>
              <a:t>ECONOMIC FEASIBILITY</a:t>
            </a:r>
          </a:p>
          <a:p>
            <a:r>
              <a:rPr lang="en-US" b="1" dirty="0" smtClean="0"/>
              <a:t>OPERATIONAL FEASIBILITY</a:t>
            </a:r>
          </a:p>
          <a:p>
            <a:r>
              <a:rPr lang="en-US" b="1" dirty="0" smtClean="0"/>
              <a:t>LEGAL FEASIBILITY</a:t>
            </a:r>
          </a:p>
          <a:p>
            <a:r>
              <a:rPr lang="en-US" b="1" dirty="0" smtClean="0"/>
              <a:t>TIME FEASIBILITY</a:t>
            </a:r>
            <a:endParaRPr lang="en-US"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FEASIBILITY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Technical feasibility includes checking for accessibility to technical resources and applications within the organization. </a:t>
            </a:r>
          </a:p>
          <a:p>
            <a:r>
              <a:rPr lang="en-US" dirty="0" smtClean="0"/>
              <a:t>If the resources already exist, we must then determine if the technical team can customize the technology into new working systems for the project. </a:t>
            </a:r>
          </a:p>
          <a:p>
            <a:r>
              <a:rPr lang="en-US" dirty="0" smtClean="0"/>
              <a:t>Not only do we need the correct technical resources, but the equipment also needs to be evaluated to ensure it has the proper hardware and software for the proposed plan.</a:t>
            </a:r>
          </a:p>
          <a:p>
            <a:pPr>
              <a:buNone/>
            </a:pPr>
            <a:endParaRPr lang="en-US"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 FEASIBILITY</a:t>
            </a:r>
            <a:endParaRPr lang="en-US" dirty="0"/>
          </a:p>
        </p:txBody>
      </p:sp>
      <p:sp>
        <p:nvSpPr>
          <p:cNvPr id="3" name="Content Placeholder 2"/>
          <p:cNvSpPr>
            <a:spLocks noGrp="1"/>
          </p:cNvSpPr>
          <p:nvPr>
            <p:ph idx="1"/>
          </p:nvPr>
        </p:nvSpPr>
        <p:spPr/>
        <p:txBody>
          <a:bodyPr>
            <a:normAutofit lnSpcReduction="10000"/>
          </a:bodyPr>
          <a:lstStyle/>
          <a:p>
            <a:r>
              <a:rPr lang="en-US" dirty="0" smtClean="0"/>
              <a:t>Economic feasibility allows the company to determine the cost and benefits analyses, which helps provide decision-makers with a list of potential economic benefits to the organization. </a:t>
            </a:r>
          </a:p>
          <a:p>
            <a:r>
              <a:rPr lang="en-US" dirty="0" smtClean="0"/>
              <a:t>They need to know the total cost, including accidental expenses, so that during the project, they may be able to anticipate any potential unforeseen monetary challenges.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OPERATIONAL FEASIBILITY</a:t>
            </a:r>
            <a:endParaRPr lang="en-US" dirty="0"/>
          </a:p>
        </p:txBody>
      </p:sp>
      <p:sp>
        <p:nvSpPr>
          <p:cNvPr id="3" name="Content Placeholder 2"/>
          <p:cNvSpPr>
            <a:spLocks noGrp="1"/>
          </p:cNvSpPr>
          <p:nvPr>
            <p:ph idx="1"/>
          </p:nvPr>
        </p:nvSpPr>
        <p:spPr/>
        <p:txBody>
          <a:bodyPr>
            <a:normAutofit lnSpcReduction="10000"/>
          </a:bodyPr>
          <a:lstStyle/>
          <a:p>
            <a:r>
              <a:rPr lang="en-US" dirty="0" smtClean="0"/>
              <a:t>Operational feasibility assesses how well a proposed plan fits within the existing business environment, and if developed, whether current purchasers will use it. </a:t>
            </a:r>
          </a:p>
          <a:p>
            <a:r>
              <a:rPr lang="en-US" dirty="0" smtClean="0"/>
              <a:t>Some variables that affect the outcome of this analysis are whether management support, how buyers feel about the current system in place and if the proposed system will benefit the organization.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LEGAL FEASIBILITY</a:t>
            </a:r>
            <a:endParaRPr lang="en-US" dirty="0"/>
          </a:p>
        </p:txBody>
      </p:sp>
      <p:sp>
        <p:nvSpPr>
          <p:cNvPr id="3" name="Content Placeholder 2"/>
          <p:cNvSpPr>
            <a:spLocks noGrp="1"/>
          </p:cNvSpPr>
          <p:nvPr>
            <p:ph idx="1"/>
          </p:nvPr>
        </p:nvSpPr>
        <p:spPr/>
        <p:txBody>
          <a:bodyPr/>
          <a:lstStyle/>
          <a:p>
            <a:r>
              <a:rPr lang="en-US" dirty="0" smtClean="0"/>
              <a:t>Before beginning a project, legal feasibility checks to ensure that all parts of the proposed project adhere to legal rules and requirements in that specific geographic area. </a:t>
            </a:r>
          </a:p>
          <a:p>
            <a:r>
              <a:rPr lang="en-US" dirty="0" smtClean="0"/>
              <a:t>Zoning laws, social media laws and many others need to be examined because the law must permit all aspects of the project for an organization to get consent to begin.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FEASIBILITY</a:t>
            </a:r>
            <a:endParaRPr lang="en-US" dirty="0"/>
          </a:p>
        </p:txBody>
      </p:sp>
      <p:sp>
        <p:nvSpPr>
          <p:cNvPr id="3" name="Content Placeholder 2"/>
          <p:cNvSpPr>
            <a:spLocks noGrp="1"/>
          </p:cNvSpPr>
          <p:nvPr>
            <p:ph idx="1"/>
          </p:nvPr>
        </p:nvSpPr>
        <p:spPr/>
        <p:txBody>
          <a:bodyPr/>
          <a:lstStyle/>
          <a:p>
            <a:r>
              <a:rPr lang="en-US" dirty="0" smtClean="0"/>
              <a:t>The final, but very important feasibility study is that of the schedule check. </a:t>
            </a:r>
          </a:p>
          <a:p>
            <a:r>
              <a:rPr lang="en-US" dirty="0" smtClean="0"/>
              <a:t>It estimates how much time a team needs to complete the project.</a:t>
            </a:r>
            <a:endParaRPr lang="en-US" smtClean="0"/>
          </a:p>
          <a:p>
            <a:r>
              <a:rPr lang="en-US" smtClean="0"/>
              <a:t> </a:t>
            </a:r>
            <a:r>
              <a:rPr lang="en-US" dirty="0" smtClean="0"/>
              <a:t>All invested groups should recognize and agree that the project is to be finished within an agreed-upon timeframe for the proposed plan to be successful</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396</Words>
  <Application>Microsoft Office PowerPoint</Application>
  <PresentationFormat>On-screen Show (4:3)</PresentationFormat>
  <Paragraphs>28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SYSTEM ANALYSIS AND DESIGN</vt:lpstr>
      <vt:lpstr>FEASIBILITY STUDY</vt:lpstr>
      <vt:lpstr>TYPES OF FEASIBILITY</vt:lpstr>
      <vt:lpstr>TECHNICAL FEASIBILITY</vt:lpstr>
      <vt:lpstr>ECONOMIC FEASIBILITY</vt:lpstr>
      <vt:lpstr>OPERATIONAL FEASIBILITY</vt:lpstr>
      <vt:lpstr>LEGAL FEASIBILITY</vt:lpstr>
      <vt:lpstr>TIME FEASIBILITY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Dell</dc:creator>
  <cp:lastModifiedBy>Dell</cp:lastModifiedBy>
  <cp:revision>4</cp:revision>
  <dcterms:created xsi:type="dcterms:W3CDTF">2006-08-16T00:00:00Z</dcterms:created>
  <dcterms:modified xsi:type="dcterms:W3CDTF">2022-07-17T11:07:36Z</dcterms:modified>
</cp:coreProperties>
</file>